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embeddedFontLst>
    <p:embeddedFont>
      <p:font typeface="Lato" panose="020B0604020202020204" charset="0"/>
      <p:regular r:id="rId13"/>
      <p:bold r:id="rId14"/>
      <p:italic r:id="rId15"/>
      <p:boldItalic r:id="rId16"/>
    </p:embeddedFont>
    <p:embeddedFont>
      <p:font typeface="Oswald" panose="020B0604020202020204" charset="0"/>
      <p:regular r:id="rId17"/>
      <p:bold r:id="rId18"/>
    </p:embeddedFont>
    <p:embeddedFont>
      <p:font typeface="Oswald Regular" panose="020B0604020202020204" charset="0"/>
      <p:regular r:id="rId19"/>
      <p:bold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media/image1.jpg>
</file>

<file path=ppt/media/image10.gif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gi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ace81f9d3c_4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ace81f9d3c_4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ace81f9d3c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ace81f9d3c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ace81f9d3c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ace81f9d3c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ace81f9d3c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ace81f9d3c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ace81f9d3c_3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ace81f9d3c_3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ace81f9d3c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ace81f9d3c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ace81f9d3c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ace81f9d3c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ace81f9d3c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ace81f9d3c_1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ace81f9d3c_1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ace81f9d3c_1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acedpol.github.io/Proyecto_PVLI_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gif"/><Relationship Id="rId5" Type="http://schemas.openxmlformats.org/officeDocument/2006/relationships/image" Target="../media/image9.gif"/><Relationship Id="rId4" Type="http://schemas.openxmlformats.org/officeDocument/2006/relationships/hyperlink" Target="mailto:GenerationGamesUCM@gmail.com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461783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0" i="1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Platero’s Tale</a:t>
            </a:r>
            <a:endParaRPr sz="8000" i="1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461775" y="2742600"/>
            <a:ext cx="8520600" cy="15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rPr>
              <a:t>Pablo Etayo, Óscar Pedregal, Cristian Castillo y Pedro Pablo Cubells</a:t>
            </a:r>
            <a:endParaRPr sz="2000">
              <a:solidFill>
                <a:schemeClr val="lt1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rPr>
              <a:t>Programación de Videojuegos en Lenguajes Interpretados</a:t>
            </a:r>
            <a:endParaRPr sz="2000">
              <a:solidFill>
                <a:schemeClr val="lt1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rPr>
              <a:t>Desarrollo de Videojuegos, UCM </a:t>
            </a:r>
            <a:endParaRPr sz="2000">
              <a:solidFill>
                <a:schemeClr val="lt1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pic>
        <p:nvPicPr>
          <p:cNvPr id="56" name="Google Shape;56;p13" descr="Platero y yo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70475" y="2950100"/>
            <a:ext cx="2473525" cy="257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2"/>
          <p:cNvSpPr txBox="1">
            <a:spLocks noGrp="1"/>
          </p:cNvSpPr>
          <p:nvPr>
            <p:ph type="title"/>
          </p:nvPr>
        </p:nvSpPr>
        <p:spPr>
          <a:xfrm>
            <a:off x="1901875" y="608750"/>
            <a:ext cx="6535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Contacto / Sugerencias</a:t>
            </a:r>
            <a:endParaRPr sz="36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15" name="Google Shape;115;p22"/>
          <p:cNvSpPr txBox="1"/>
          <p:nvPr/>
        </p:nvSpPr>
        <p:spPr>
          <a:xfrm>
            <a:off x="2059400" y="1516925"/>
            <a:ext cx="5535300" cy="11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rgbClr val="FFFFFF"/>
                </a:solidFill>
              </a:rPr>
              <a:t>Página Web</a:t>
            </a:r>
            <a:r>
              <a:rPr lang="es">
                <a:solidFill>
                  <a:srgbClr val="FFFFFF"/>
                </a:solidFill>
              </a:rPr>
              <a:t>: </a:t>
            </a:r>
            <a:r>
              <a:rPr lang="es" b="1" u="sng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https://acedpol.github.io/Proyecto_PVLI_/</a:t>
            </a:r>
            <a:endParaRPr b="1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rgbClr val="FFFFFF"/>
                </a:solidFill>
              </a:rPr>
              <a:t>Email: </a:t>
            </a:r>
            <a:r>
              <a:rPr lang="es" sz="1300" u="sng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GenerationGamesUCM@gmail.com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¡Muchas gracias por su atención!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pic>
        <p:nvPicPr>
          <p:cNvPr id="116" name="Google Shape;116;p22" descr="Gifs animados de Asno volando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85087" y="3132300"/>
            <a:ext cx="3373826" cy="1649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2" descr="Shrek Donkey GIF - Shrek Donkey Hug - Discover &amp; Share GIFs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59775" y="1447975"/>
            <a:ext cx="1524000" cy="333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2030750" y="578700"/>
            <a:ext cx="6006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El juego</a:t>
            </a:r>
            <a:endParaRPr sz="36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2030750" y="1399050"/>
            <a:ext cx="33537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lt1"/>
                </a:solidFill>
              </a:rPr>
              <a:t>Platero’s Tale es un videojuego de género Exploración y Puzles, centrado en la búsqueda de Platero a lo largo del nivel.</a:t>
            </a:r>
            <a:endParaRPr sz="16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lt1"/>
                </a:solidFill>
              </a:rPr>
              <a:t>El jugador deberá recorrer laberintos buscando llaves y esquivando a los enemigos.</a:t>
            </a:r>
            <a:endParaRPr sz="16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s" sz="1600">
                <a:solidFill>
                  <a:schemeClr val="lt1"/>
                </a:solidFill>
              </a:rPr>
              <a:t>Contará con objetos que le ayuden durante su aventura como una radio o una linterna.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63" name="Google Shape;63;p14"/>
          <p:cNvSpPr txBox="1">
            <a:spLocks noGrp="1"/>
          </p:cNvSpPr>
          <p:nvPr>
            <p:ph type="body" idx="1"/>
          </p:nvPr>
        </p:nvSpPr>
        <p:spPr>
          <a:xfrm>
            <a:off x="5794200" y="1399050"/>
            <a:ext cx="30249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600">
                <a:solidFill>
                  <a:schemeClr val="lt1"/>
                </a:solidFill>
              </a:rPr>
              <a:t>El color es un aspecto fundamental en el videojuego.</a:t>
            </a:r>
            <a:endParaRPr sz="1600">
              <a:solidFill>
                <a:schemeClr val="lt1"/>
              </a:solidFill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15828" y="2366150"/>
            <a:ext cx="2981648" cy="221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>
            <a:spLocks noGrp="1"/>
          </p:cNvSpPr>
          <p:nvPr>
            <p:ph type="title"/>
          </p:nvPr>
        </p:nvSpPr>
        <p:spPr>
          <a:xfrm>
            <a:off x="1814575" y="608725"/>
            <a:ext cx="6480600" cy="7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Mecánicas</a:t>
            </a:r>
            <a:endParaRPr sz="36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0" name="Google Shape;70;p15"/>
          <p:cNvSpPr txBox="1">
            <a:spLocks noGrp="1"/>
          </p:cNvSpPr>
          <p:nvPr>
            <p:ph type="body" idx="1"/>
          </p:nvPr>
        </p:nvSpPr>
        <p:spPr>
          <a:xfrm>
            <a:off x="2169275" y="1533475"/>
            <a:ext cx="36675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FFFFFF"/>
                </a:solidFill>
              </a:rPr>
              <a:t>-	Movimiento en 8 direcciones</a:t>
            </a:r>
            <a:endParaRPr sz="16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FFFFFF"/>
                </a:solidFill>
              </a:rPr>
              <a:t>-	Autoestima</a:t>
            </a:r>
            <a:endParaRPr sz="16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FFFFFF"/>
                </a:solidFill>
              </a:rPr>
              <a:t>-	Recogida y compra de                	objetos</a:t>
            </a:r>
            <a:endParaRPr sz="16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FFFFFF"/>
                </a:solidFill>
              </a:rPr>
              <a:t>-	Inspección</a:t>
            </a:r>
            <a:endParaRPr sz="16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71" name="Google Shape;71;p15"/>
          <p:cNvSpPr txBox="1">
            <a:spLocks noGrp="1"/>
          </p:cNvSpPr>
          <p:nvPr>
            <p:ph type="body" idx="1"/>
          </p:nvPr>
        </p:nvSpPr>
        <p:spPr>
          <a:xfrm>
            <a:off x="5647300" y="1533475"/>
            <a:ext cx="36675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FFFFFF"/>
                </a:solidFill>
              </a:rPr>
              <a:t>-	Radio</a:t>
            </a:r>
            <a:endParaRPr sz="16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FFFFFF"/>
                </a:solidFill>
              </a:rPr>
              <a:t>-	Linterna</a:t>
            </a:r>
            <a:endParaRPr sz="16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s" sz="1600">
                <a:solidFill>
                  <a:srgbClr val="FFFFFF"/>
                </a:solidFill>
              </a:rPr>
              <a:t>-	Mundo monocromático,                                           	decadente</a:t>
            </a:r>
            <a:endParaRPr sz="1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>
            <a:spLocks noGrp="1"/>
          </p:cNvSpPr>
          <p:nvPr>
            <p:ph type="title"/>
          </p:nvPr>
        </p:nvSpPr>
        <p:spPr>
          <a:xfrm>
            <a:off x="1637975" y="608825"/>
            <a:ext cx="6853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Dinámicas</a:t>
            </a:r>
            <a:endParaRPr sz="36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7" name="Google Shape;77;p16"/>
          <p:cNvSpPr txBox="1">
            <a:spLocks noGrp="1"/>
          </p:cNvSpPr>
          <p:nvPr>
            <p:ph type="body" idx="1"/>
          </p:nvPr>
        </p:nvSpPr>
        <p:spPr>
          <a:xfrm>
            <a:off x="1979075" y="1398050"/>
            <a:ext cx="6853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FFFFFF"/>
                </a:solidFill>
              </a:rPr>
              <a:t>El jugador tendrá que buscar a Platero, explorando y encontrando pistas.</a:t>
            </a:r>
            <a:endParaRPr sz="16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FFFFFF"/>
                </a:solidFill>
              </a:rPr>
              <a:t>Tendrá que ir esquivando a los enemigos y las cosas que puedan afectar negativamente a su autoestima.</a:t>
            </a:r>
            <a:endParaRPr sz="16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FFFFFF"/>
                </a:solidFill>
              </a:rPr>
              <a:t>Hará uso de la radio, la linterna y la inspección para superar el nivel pero necesitará baterías que deberá comprar o encontrar. La exploración se verá recompensada con monedas y objetos.</a:t>
            </a:r>
            <a:endParaRPr sz="16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FFFFFF"/>
                </a:solidFill>
              </a:rPr>
              <a:t>Habrá que usar llaves para acceder a las diferentes partes del nivel.</a:t>
            </a:r>
            <a:endParaRPr sz="16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>
            <a:spLocks noGrp="1"/>
          </p:cNvSpPr>
          <p:nvPr>
            <p:ph type="title"/>
          </p:nvPr>
        </p:nvSpPr>
        <p:spPr>
          <a:xfrm>
            <a:off x="1901875" y="608750"/>
            <a:ext cx="6535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Background histórico</a:t>
            </a:r>
            <a:endParaRPr sz="36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3" name="Google Shape;83;p17"/>
          <p:cNvSpPr txBox="1">
            <a:spLocks noGrp="1"/>
          </p:cNvSpPr>
          <p:nvPr>
            <p:ph type="body" idx="1"/>
          </p:nvPr>
        </p:nvSpPr>
        <p:spPr>
          <a:xfrm>
            <a:off x="1983750" y="1398075"/>
            <a:ext cx="6852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lt1"/>
                </a:solidFill>
              </a:rPr>
              <a:t>El protagonista es Juan Ramón Jiménez, un anciano peculiar con pocos amigos en el pueblo. Su compañía preferida es su burro Platero.</a:t>
            </a:r>
            <a:endParaRPr sz="16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lt1"/>
                </a:solidFill>
              </a:rPr>
              <a:t>Los vecinos se burlan de él, por eso serán los “enemigos” dentro del juego. Sus comentarios y gestos harán bajar el autoestima (vida) del jugador.</a:t>
            </a:r>
            <a:endParaRPr sz="16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lt1"/>
                </a:solidFill>
              </a:rPr>
              <a:t>Es una época difícil donde abundan las malas noticias. Estas también pueden afectar la autoestima del jugador.</a:t>
            </a:r>
            <a:endParaRPr sz="16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s" sz="1600">
                <a:solidFill>
                  <a:schemeClr val="lt1"/>
                </a:solidFill>
              </a:rPr>
              <a:t>Objetivo: reunirse con platero esquivando y manteniendo su autoestima.</a:t>
            </a:r>
            <a:endParaRPr sz="16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>
            <a:spLocks noGrp="1"/>
          </p:cNvSpPr>
          <p:nvPr>
            <p:ph type="title"/>
          </p:nvPr>
        </p:nvSpPr>
        <p:spPr>
          <a:xfrm>
            <a:off x="1901875" y="608750"/>
            <a:ext cx="6535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Arquitectura</a:t>
            </a:r>
            <a:endParaRPr sz="36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89" name="Google Shape;8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2225" y="1181450"/>
            <a:ext cx="7314503" cy="3657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>
            <a:spLocks noGrp="1"/>
          </p:cNvSpPr>
          <p:nvPr>
            <p:ph type="title"/>
          </p:nvPr>
        </p:nvSpPr>
        <p:spPr>
          <a:xfrm>
            <a:off x="1901875" y="608750"/>
            <a:ext cx="6535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Arte</a:t>
            </a:r>
            <a:endParaRPr sz="36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95" name="Google Shape;95;p19"/>
          <p:cNvPicPr preferRelativeResize="0"/>
          <p:nvPr/>
        </p:nvPicPr>
        <p:blipFill rotWithShape="1">
          <a:blip r:embed="rId3">
            <a:alphaModFix/>
          </a:blip>
          <a:srcRect r="72934" b="47312"/>
          <a:stretch/>
        </p:blipFill>
        <p:spPr>
          <a:xfrm>
            <a:off x="2035175" y="1333850"/>
            <a:ext cx="2155209" cy="2796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78201" y="1181450"/>
            <a:ext cx="2284854" cy="365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66537" y="1333850"/>
            <a:ext cx="2796875" cy="279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>
            <a:spLocks noGrp="1"/>
          </p:cNvSpPr>
          <p:nvPr>
            <p:ph type="title"/>
          </p:nvPr>
        </p:nvSpPr>
        <p:spPr>
          <a:xfrm>
            <a:off x="1901875" y="608750"/>
            <a:ext cx="6535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Próximos hitos</a:t>
            </a:r>
            <a:endParaRPr sz="36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03" name="Google Shape;103;p20"/>
          <p:cNvSpPr txBox="1"/>
          <p:nvPr/>
        </p:nvSpPr>
        <p:spPr>
          <a:xfrm>
            <a:off x="2032575" y="1543225"/>
            <a:ext cx="6535200" cy="27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FFFFFF"/>
                </a:solidFill>
              </a:rPr>
              <a:t>Hito 2:</a:t>
            </a:r>
            <a:r>
              <a:rPr lang="es"/>
              <a:t>	</a:t>
            </a:r>
            <a:r>
              <a:rPr lang="es" sz="1600">
                <a:solidFill>
                  <a:srgbClr val="FFFFFF"/>
                </a:solidFill>
              </a:rPr>
              <a:t>-	Tener las clases y mecánicas básicas implementadas, 			como el movimiento del jugador, finalización de nivel, 			enemigos e inventario.</a:t>
            </a:r>
            <a:endParaRPr sz="1600">
              <a:solidFill>
                <a:srgbClr val="FFFFFF"/>
              </a:solidFill>
            </a:endParaRPr>
          </a:p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>
                <a:solidFill>
                  <a:srgbClr val="FFFFFF"/>
                </a:solidFill>
              </a:rPr>
              <a:t>-	Nivel jugable.</a:t>
            </a:r>
            <a:endParaRPr sz="1600">
              <a:solidFill>
                <a:srgbClr val="FFFFFF"/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>
                <a:solidFill>
                  <a:srgbClr val="FFFFFF"/>
                </a:solidFill>
              </a:rPr>
              <a:t>-	GDD y arquitectura actualizados y casi                            	completos. Pivotal al día.</a:t>
            </a:r>
            <a:endParaRPr sz="1600">
              <a:solidFill>
                <a:srgbClr val="FFFFFF"/>
              </a:solidFill>
            </a:endParaRPr>
          </a:p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>
                <a:solidFill>
                  <a:srgbClr val="FFFFFF"/>
                </a:solidFill>
              </a:rPr>
              <a:t>Hito 3:	-	Juego terminado y subido a la web con mínimo dos        			niveles. GDD completado.</a:t>
            </a:r>
            <a:endParaRPr sz="1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>
            <a:spLocks noGrp="1"/>
          </p:cNvSpPr>
          <p:nvPr>
            <p:ph type="title"/>
          </p:nvPr>
        </p:nvSpPr>
        <p:spPr>
          <a:xfrm>
            <a:off x="1901875" y="206925"/>
            <a:ext cx="6535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Demo</a:t>
            </a:r>
            <a:endParaRPr sz="36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2" name="Hito1">
            <a:hlinkClick r:id="" action="ppaction://media"/>
            <a:extLst>
              <a:ext uri="{FF2B5EF4-FFF2-40B4-BE49-F238E27FC236}">
                <a16:creationId xmlns:a16="http://schemas.microsoft.com/office/drawing/2014/main" id="{C6827C25-602F-45B9-8C26-861F086E611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036724" y="1070343"/>
            <a:ext cx="6401590" cy="36008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406</Words>
  <Application>Microsoft Office PowerPoint</Application>
  <PresentationFormat>Presentación en pantalla (16:9)</PresentationFormat>
  <Paragraphs>43</Paragraphs>
  <Slides>10</Slides>
  <Notes>10</Notes>
  <HiddenSlides>0</HiddenSlides>
  <MMClips>1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5" baseType="lpstr">
      <vt:lpstr>Arial</vt:lpstr>
      <vt:lpstr>Lato</vt:lpstr>
      <vt:lpstr>Oswald Regular</vt:lpstr>
      <vt:lpstr>Oswald</vt:lpstr>
      <vt:lpstr>Simple Light</vt:lpstr>
      <vt:lpstr>Platero’s Tale</vt:lpstr>
      <vt:lpstr>El juego</vt:lpstr>
      <vt:lpstr>Mecánicas</vt:lpstr>
      <vt:lpstr>Dinámicas</vt:lpstr>
      <vt:lpstr>Background histórico</vt:lpstr>
      <vt:lpstr>Arquitectura</vt:lpstr>
      <vt:lpstr>Arte</vt:lpstr>
      <vt:lpstr>Próximos hitos</vt:lpstr>
      <vt:lpstr>Demo</vt:lpstr>
      <vt:lpstr>Contacto / Sugerencias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Platero’s Tale</dc:title>
  <cp:lastModifiedBy>Cristian Castillo de León</cp:lastModifiedBy>
  <cp:revision>1</cp:revision>
  <dcterms:modified xsi:type="dcterms:W3CDTF">2020-11-24T14:07:21Z</dcterms:modified>
</cp:coreProperties>
</file>